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392" y="52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gf15a80422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gf15a80422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f15a8042ac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f15a8042ac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15a8042a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f15a8042a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f15a8042a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f15a8042a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f15a8042a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f15a8042ac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f15a8042ac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f15a8042ac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f15a804226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" name="Google Shape;19;gf15a804226_2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f15a8042a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" name="Google Shape;24;gf15a8042a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f15a8042a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" name="Google Shape;29;gf15a8042a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f15a8042a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Google Shape;34;gf15a8042a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f15a8042a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f15a8042a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f15a8042a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Google Shape;39;gf15a8042ac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f15a8042ac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f15a8042ac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f15a8042a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1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f15a8042a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sldNum" idx="12"/>
          </p:nvPr>
        </p:nvSpPr>
        <p:spPr>
          <a:xfrm>
            <a:off x="32" y="11"/>
            <a:ext cx="6858000" cy="5143500"/>
          </a:xfrm>
          <a:prstGeom prst="rect">
            <a:avLst/>
          </a:prstGeom>
        </p:spPr>
        <p:txBody>
          <a:bodyPr spcFirstLastPara="1" wrap="square" lIns="68600" tIns="68600" rIns="68600" bIns="686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angepaste lay-out">
  <p:cSld name="AUTOLAYOUT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sldNum" idx="12"/>
          </p:nvPr>
        </p:nvSpPr>
        <p:spPr>
          <a:xfrm>
            <a:off x="32" y="11"/>
            <a:ext cx="6858000" cy="5143500"/>
          </a:xfrm>
          <a:prstGeom prst="rect">
            <a:avLst/>
          </a:prstGeom>
          <a:noFill/>
        </p:spPr>
        <p:txBody>
          <a:bodyPr spcFirstLastPara="1" wrap="square" lIns="68600" tIns="68600" rIns="68600" bIns="68600" anchor="ctr" anchorCtr="0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32" y="11"/>
            <a:ext cx="6858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00" tIns="68600" rIns="68600" bIns="68600" anchor="ctr" anchorCtr="0">
            <a:normAutofit/>
          </a:bodyPr>
          <a:lstStyle>
            <a:lvl1pPr lvl="0" algn="r">
              <a:buNone/>
              <a:defRPr sz="800">
                <a:solidFill>
                  <a:schemeClr val="dk2"/>
                </a:solidFill>
              </a:defRPr>
            </a:lvl1pPr>
            <a:lvl2pPr lvl="1" algn="r">
              <a:buNone/>
              <a:defRPr sz="800">
                <a:solidFill>
                  <a:schemeClr val="dk2"/>
                </a:solidFill>
              </a:defRPr>
            </a:lvl2pPr>
            <a:lvl3pPr lvl="2" algn="r">
              <a:buNone/>
              <a:defRPr sz="800">
                <a:solidFill>
                  <a:schemeClr val="dk2"/>
                </a:solidFill>
              </a:defRPr>
            </a:lvl3pPr>
            <a:lvl4pPr lvl="3" algn="r">
              <a:buNone/>
              <a:defRPr sz="800">
                <a:solidFill>
                  <a:schemeClr val="dk2"/>
                </a:solidFill>
              </a:defRPr>
            </a:lvl4pPr>
            <a:lvl5pPr lvl="4" algn="r">
              <a:buNone/>
              <a:defRPr sz="800">
                <a:solidFill>
                  <a:schemeClr val="dk2"/>
                </a:solidFill>
              </a:defRPr>
            </a:lvl5pPr>
            <a:lvl6pPr lvl="5" algn="r">
              <a:buNone/>
              <a:defRPr sz="800">
                <a:solidFill>
                  <a:schemeClr val="dk2"/>
                </a:solidFill>
              </a:defRPr>
            </a:lvl6pPr>
            <a:lvl7pPr lvl="6" algn="r">
              <a:buNone/>
              <a:defRPr sz="800">
                <a:solidFill>
                  <a:schemeClr val="dk2"/>
                </a:solidFill>
              </a:defRPr>
            </a:lvl7pPr>
            <a:lvl8pPr lvl="7" algn="r">
              <a:buNone/>
              <a:defRPr sz="800">
                <a:solidFill>
                  <a:schemeClr val="dk2"/>
                </a:solidFill>
              </a:defRPr>
            </a:lvl8pPr>
            <a:lvl9pPr lvl="8" algn="r">
              <a:buNone/>
              <a:defRPr sz="8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EA4335"/>
          </p15:clr>
        </p15:guide>
        <p15:guide id="2" pos="216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LEA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Aangepast</PresentationFormat>
  <Paragraphs>0</Paragraphs>
  <Slides>14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Arial</vt:lpstr>
      <vt:lpstr>CLEAN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Sanne Boon</cp:lastModifiedBy>
  <cp:revision>1</cp:revision>
  <dcterms:modified xsi:type="dcterms:W3CDTF">2021-10-06T15:27:08Z</dcterms:modified>
</cp:coreProperties>
</file>