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gf15a804226_1_0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" name="Google Shape;14;gf15a80422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15a804226_2_209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f15a804226_2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f15a804226_2_213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f15a804226_2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f15a804226_2_217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f15a804226_2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f15a804226_2_221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f15a804226_2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f15a804226_2_225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f15a804226_2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f15a804226_2_233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f15a804226_2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f15a804226_2_229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f15a804226_2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f15a804226_2_236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f15a804226_2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f15a804226_2_2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" name="Google Shape;19;gf15a804226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f15a804226_2_175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" name="Google Shape;24;gf15a804226_2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f15a804226_2_179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" name="Google Shape;29;gf15a804226_2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f15a804226_2_183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Google Shape;34;gf15a804226_2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f15a804226_2_191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Google Shape;39;gf15a804226_2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f15a804226_2_195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f15a804226_2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f15a804226_2_199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f15a804226_2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f15a804226_2_204:notes"/>
          <p:cNvSpPr/>
          <p:nvPr>
            <p:ph idx="2" type="sldImg"/>
          </p:nvPr>
        </p:nvSpPr>
        <p:spPr>
          <a:xfrm>
            <a:off x="114331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f15a804226_2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32" y="11"/>
            <a:ext cx="6858000" cy="5143500"/>
          </a:xfrm>
          <a:prstGeom prst="rect">
            <a:avLst/>
          </a:prstGeom>
        </p:spPr>
        <p:txBody>
          <a:bodyPr anchorCtr="0" anchor="ctr" bIns="68600" lIns="68600" spcFirstLastPara="1" rIns="68600" wrap="square" tIns="686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angepaste lay-out">
  <p:cSld name="AUTOLAYOUT"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3"/>
          <p:cNvSpPr txBox="1"/>
          <p:nvPr>
            <p:ph idx="12" type="sldNum"/>
          </p:nvPr>
        </p:nvSpPr>
        <p:spPr>
          <a:xfrm>
            <a:off x="32" y="11"/>
            <a:ext cx="6858000" cy="5143500"/>
          </a:xfrm>
          <a:prstGeom prst="rect">
            <a:avLst/>
          </a:prstGeom>
          <a:noFill/>
        </p:spPr>
        <p:txBody>
          <a:bodyPr anchorCtr="0" anchor="ctr" bIns="68600" lIns="68600" spcFirstLastPara="1" rIns="68600" wrap="square" tIns="6860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2" type="sldNum"/>
          </p:nvPr>
        </p:nvSpPr>
        <p:spPr>
          <a:xfrm>
            <a:off x="32" y="11"/>
            <a:ext cx="6858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600" lIns="68600" spcFirstLastPara="1" rIns="68600" wrap="square" tIns="68600">
            <a:normAutofit/>
          </a:bodyPr>
          <a:lstStyle>
            <a:lvl1pPr lvl="0" algn="r">
              <a:buNone/>
              <a:defRPr sz="800">
                <a:solidFill>
                  <a:schemeClr val="dk2"/>
                </a:solidFill>
              </a:defRPr>
            </a:lvl1pPr>
            <a:lvl2pPr lvl="1" algn="r">
              <a:buNone/>
              <a:defRPr sz="800">
                <a:solidFill>
                  <a:schemeClr val="dk2"/>
                </a:solidFill>
              </a:defRPr>
            </a:lvl2pPr>
            <a:lvl3pPr lvl="2" algn="r">
              <a:buNone/>
              <a:defRPr sz="800">
                <a:solidFill>
                  <a:schemeClr val="dk2"/>
                </a:solidFill>
              </a:defRPr>
            </a:lvl3pPr>
            <a:lvl4pPr lvl="3" algn="r">
              <a:buNone/>
              <a:defRPr sz="800">
                <a:solidFill>
                  <a:schemeClr val="dk2"/>
                </a:solidFill>
              </a:defRPr>
            </a:lvl4pPr>
            <a:lvl5pPr lvl="4" algn="r">
              <a:buNone/>
              <a:defRPr sz="800">
                <a:solidFill>
                  <a:schemeClr val="dk2"/>
                </a:solidFill>
              </a:defRPr>
            </a:lvl5pPr>
            <a:lvl6pPr lvl="5" algn="r">
              <a:buNone/>
              <a:defRPr sz="800">
                <a:solidFill>
                  <a:schemeClr val="dk2"/>
                </a:solidFill>
              </a:defRPr>
            </a:lvl6pPr>
            <a:lvl7pPr lvl="6" algn="r">
              <a:buNone/>
              <a:defRPr sz="800">
                <a:solidFill>
                  <a:schemeClr val="dk2"/>
                </a:solidFill>
              </a:defRPr>
            </a:lvl7pPr>
            <a:lvl8pPr lvl="7" algn="r">
              <a:buNone/>
              <a:defRPr sz="800">
                <a:solidFill>
                  <a:schemeClr val="dk2"/>
                </a:solidFill>
              </a:defRPr>
            </a:lvl8pPr>
            <a:lvl9pPr lvl="8" algn="r">
              <a:buNone/>
              <a:defRPr sz="8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EA4335"/>
          </p15:clr>
        </p15:guide>
        <p15:guide id="2" pos="216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1093575" y="556050"/>
            <a:ext cx="4842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Voeg vanaf hier de te gebruiken rolkaarten van ronde 1 in.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Gebruik voor elke rolkaart een eigen pagina.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/>
        </p:nvSpPr>
        <p:spPr>
          <a:xfrm>
            <a:off x="1093575" y="556050"/>
            <a:ext cx="4763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Voeg vanaf hier de te gebruiken rolkaarten van ronde 3 in.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Gebruik voor elke rolkaart een eigen pagina.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LEA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